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1622" r:id="rId2"/>
    <p:sldId id="1633"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33307B-7900-49C6-9D25-827C8FA08DA0}" type="datetimeFigureOut">
              <a:rPr kumimoji="1" lang="ja-JP" altLang="en-US" smtClean="0"/>
              <a:t>2025/10/20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DE574A-B42D-499E-BA16-37A03866E50F}" type="slidenum">
              <a:rPr kumimoji="1" lang="ja-JP" altLang="en-US" smtClean="0"/>
              <a:t>‹#›</a:t>
            </a:fld>
            <a:endParaRPr kumimoji="1" lang="ja-JP" altLang="en-US"/>
          </a:p>
        </p:txBody>
      </p:sp>
    </p:spTree>
    <p:extLst>
      <p:ext uri="{BB962C8B-B14F-4D97-AF65-F5344CB8AC3E}">
        <p14:creationId xmlns:p14="http://schemas.microsoft.com/office/powerpoint/2010/main" val="346026393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588963"/>
            <a:ext cx="5916612" cy="3328987"/>
          </a:xfrm>
        </p:spPr>
      </p:sp>
      <p:sp>
        <p:nvSpPr>
          <p:cNvPr id="3" name="ノート プレースホルダー 2"/>
          <p:cNvSpPr>
            <a:spLocks noGrp="1"/>
          </p:cNvSpPr>
          <p:nvPr>
            <p:ph type="body" idx="1"/>
          </p:nvPr>
        </p:nvSpPr>
        <p:spPr>
          <a:xfrm>
            <a:off x="590551" y="4495800"/>
            <a:ext cx="5543550" cy="5010150"/>
          </a:xfrm>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0B7AF22-679C-4285-83E9-30C5C296524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266859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4813" y="635000"/>
            <a:ext cx="5916612" cy="3328988"/>
          </a:xfrm>
        </p:spPr>
      </p:sp>
      <p:sp>
        <p:nvSpPr>
          <p:cNvPr id="3" name="ノート プレースホルダー 2"/>
          <p:cNvSpPr>
            <a:spLocks noGrp="1"/>
          </p:cNvSpPr>
          <p:nvPr>
            <p:ph type="body" idx="1"/>
          </p:nvPr>
        </p:nvSpPr>
        <p:spPr>
          <a:xfrm>
            <a:off x="590551" y="4381500"/>
            <a:ext cx="5543550" cy="5124450"/>
          </a:xfrm>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0B7AF22-679C-4285-83E9-30C5C296524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266859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02E2B61-32E8-40D6-BF09-E454C9014CA5}"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スライド番号プレースホルダー 15">
            <a:extLst>
              <a:ext uri="{FF2B5EF4-FFF2-40B4-BE49-F238E27FC236}">
                <a16:creationId xmlns:a16="http://schemas.microsoft.com/office/drawing/2014/main" id="{63487E1C-47B8-DE42-4BCA-E6D6D8BE8119}"/>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83004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t>‹#›</a:t>
            </a:fld>
            <a:endParaRPr kumimoji="1" lang="ja-JP" altLang="en-US"/>
          </a:p>
        </p:txBody>
      </p:sp>
    </p:spTree>
    <p:extLst>
      <p:ext uri="{BB962C8B-B14F-4D97-AF65-F5344CB8AC3E}">
        <p14:creationId xmlns:p14="http://schemas.microsoft.com/office/powerpoint/2010/main" val="314985660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3479237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t>‹#›</a:t>
            </a:fld>
            <a:endParaRPr kumimoji="1" lang="ja-JP" altLang="en-US"/>
          </a:p>
        </p:txBody>
      </p:sp>
    </p:spTree>
    <p:extLst>
      <p:ext uri="{BB962C8B-B14F-4D97-AF65-F5344CB8AC3E}">
        <p14:creationId xmlns:p14="http://schemas.microsoft.com/office/powerpoint/2010/main" val="151029904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6540681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t>‹#›</a:t>
            </a:fld>
            <a:endParaRPr kumimoji="1" lang="ja-JP" altLang="en-US"/>
          </a:p>
        </p:txBody>
      </p:sp>
    </p:spTree>
    <p:extLst>
      <p:ext uri="{BB962C8B-B14F-4D97-AF65-F5344CB8AC3E}">
        <p14:creationId xmlns:p14="http://schemas.microsoft.com/office/powerpoint/2010/main" val="2834642922"/>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D19568-6AFD-44DB-99E0-0CB2406D9877}"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スライド番号プレースホルダー 15">
            <a:extLst>
              <a:ext uri="{FF2B5EF4-FFF2-40B4-BE49-F238E27FC236}">
                <a16:creationId xmlns:a16="http://schemas.microsoft.com/office/drawing/2014/main" id="{096BC17B-F033-5C83-501A-E4E9C02092E6}"/>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3413551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2869E84-FCFC-4AF8-BF10-03B33C8D96EC}"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スライド番号プレースホルダー 15">
            <a:extLst>
              <a:ext uri="{FF2B5EF4-FFF2-40B4-BE49-F238E27FC236}">
                <a16:creationId xmlns:a16="http://schemas.microsoft.com/office/drawing/2014/main" id="{EE2963C8-2F33-036E-CA77-5C58F3CA187A}"/>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25744322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10" name="タイトル 9">
            <a:extLst>
              <a:ext uri="{FF2B5EF4-FFF2-40B4-BE49-F238E27FC236}">
                <a16:creationId xmlns:a16="http://schemas.microsoft.com/office/drawing/2014/main" id="{F63B7BC6-8EB8-400E-6960-105507422823}"/>
              </a:ext>
            </a:extLst>
          </p:cNvPr>
          <p:cNvSpPr>
            <a:spLocks noGrp="1"/>
          </p:cNvSpPr>
          <p:nvPr>
            <p:ph type="title"/>
          </p:nvPr>
        </p:nvSpPr>
        <p:spPr/>
        <p:txBody>
          <a:bodyPr/>
          <a:lstStyle/>
          <a:p>
            <a:r>
              <a:rPr kumimoji="1" lang="ja-JP" altLang="en-US"/>
              <a:t>マスター タイトルの書式設定</a:t>
            </a:r>
          </a:p>
        </p:txBody>
      </p:sp>
      <p:sp>
        <p:nvSpPr>
          <p:cNvPr id="14" name="日付プレースホルダー 13">
            <a:extLst>
              <a:ext uri="{FF2B5EF4-FFF2-40B4-BE49-F238E27FC236}">
                <a16:creationId xmlns:a16="http://schemas.microsoft.com/office/drawing/2014/main" id="{AACBFCCD-BCCE-BBDC-FB3B-4DEB20E275A8}"/>
              </a:ext>
            </a:extLst>
          </p:cNvPr>
          <p:cNvSpPr>
            <a:spLocks noGrp="1"/>
          </p:cNvSpPr>
          <p:nvPr>
            <p:ph type="dt" sz="half" idx="10"/>
          </p:nvPr>
        </p:nvSpPr>
        <p:spPr/>
        <p:txBody>
          <a:bodyPr/>
          <a:lstStyle/>
          <a:p>
            <a:fld id="{E86D0193-BFAF-40BB-A46E-D7CADC18364C}" type="datetime1">
              <a:rPr kumimoji="1" lang="ja-JP" altLang="en-US" smtClean="0"/>
              <a:t>2025/10/20</a:t>
            </a:fld>
            <a:endParaRPr kumimoji="1" lang="ja-JP" altLang="en-US"/>
          </a:p>
        </p:txBody>
      </p:sp>
      <p:sp>
        <p:nvSpPr>
          <p:cNvPr id="15" name="フッター プレースホルダー 14">
            <a:extLst>
              <a:ext uri="{FF2B5EF4-FFF2-40B4-BE49-F238E27FC236}">
                <a16:creationId xmlns:a16="http://schemas.microsoft.com/office/drawing/2014/main" id="{BE0AC4E7-5C6F-7803-DC8A-A1131B6863C4}"/>
              </a:ext>
            </a:extLst>
          </p:cNvPr>
          <p:cNvSpPr>
            <a:spLocks noGrp="1"/>
          </p:cNvSpPr>
          <p:nvPr>
            <p:ph type="ftr" sz="quarter" idx="11"/>
          </p:nvPr>
        </p:nvSpPr>
        <p:spPr/>
        <p:txBody>
          <a:bodyPr/>
          <a:lstStyle/>
          <a:p>
            <a:endParaRPr kumimoji="1" lang="ja-JP" altLang="en-US"/>
          </a:p>
        </p:txBody>
      </p:sp>
      <p:sp>
        <p:nvSpPr>
          <p:cNvPr id="16" name="スライド番号プレースホルダー 15">
            <a:extLst>
              <a:ext uri="{FF2B5EF4-FFF2-40B4-BE49-F238E27FC236}">
                <a16:creationId xmlns:a16="http://schemas.microsoft.com/office/drawing/2014/main" id="{35F052D3-6D7D-8682-A5E0-6F6A657D690F}"/>
              </a:ext>
            </a:extLst>
          </p:cNvPr>
          <p:cNvSpPr>
            <a:spLocks noGrp="1"/>
          </p:cNvSpPr>
          <p:nvPr>
            <p:ph type="sldNum" sz="quarter" idx="12"/>
          </p:nvPr>
        </p:nvSpPr>
        <p:spPr>
          <a:xfrm>
            <a:off x="11172996" y="6041361"/>
            <a:ext cx="683339" cy="365125"/>
          </a:xfrm>
        </p:spPr>
        <p:txBody>
          <a:bodyPr/>
          <a:lstStyle>
            <a:lvl1pPr>
              <a:defRPr sz="2400">
                <a:solidFill>
                  <a:schemeClr val="bg1"/>
                </a:solidFill>
              </a:defRPr>
            </a:lvl1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4273051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6D0193-BFAF-40BB-A46E-D7CADC18364C}"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141819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0898AB-0DD8-4AAE-B6A1-EB56F8625053}"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スライド番号プレースホルダー 15">
            <a:extLst>
              <a:ext uri="{FF2B5EF4-FFF2-40B4-BE49-F238E27FC236}">
                <a16:creationId xmlns:a16="http://schemas.microsoft.com/office/drawing/2014/main" id="{248CEA9E-8243-5B3F-30FE-E359A778E9B0}"/>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1268540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653E865-F878-4AAD-9797-797DF5ABAD56}" type="datetime1">
              <a:rPr kumimoji="1" lang="ja-JP" altLang="en-US" smtClean="0"/>
              <a:t>2025/10/20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8" name="スライド番号プレースホルダー 15">
            <a:extLst>
              <a:ext uri="{FF2B5EF4-FFF2-40B4-BE49-F238E27FC236}">
                <a16:creationId xmlns:a16="http://schemas.microsoft.com/office/drawing/2014/main" id="{FD150EB8-9503-9042-35A2-9396CB734D37}"/>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3907191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373C6EE-AE81-4E66-8C65-35BC0D3638A6}" type="datetime1">
              <a:rPr kumimoji="1" lang="ja-JP" altLang="en-US" smtClean="0"/>
              <a:t>2025/10/20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
        <p:nvSpPr>
          <p:cNvPr id="10" name="スライド番号プレースホルダー 15">
            <a:extLst>
              <a:ext uri="{FF2B5EF4-FFF2-40B4-BE49-F238E27FC236}">
                <a16:creationId xmlns:a16="http://schemas.microsoft.com/office/drawing/2014/main" id="{10AA7499-D5B7-85C7-1C42-458C41BA263A}"/>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3919852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E0E3E8F-CB26-4C0C-B632-B6A2A00AD0E8}" type="datetime1">
              <a:rPr kumimoji="1" lang="ja-JP" altLang="en-US" smtClean="0"/>
              <a:t>2025/10/20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
        <p:nvSpPr>
          <p:cNvPr id="6" name="スライド番号プレースホルダー 15">
            <a:extLst>
              <a:ext uri="{FF2B5EF4-FFF2-40B4-BE49-F238E27FC236}">
                <a16:creationId xmlns:a16="http://schemas.microsoft.com/office/drawing/2014/main" id="{B584BEFD-6CCC-7AF1-F5E0-FE1902610DD5}"/>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411656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35014-EEBE-4ECF-9F4D-F97F20E44BA5}" type="datetime1">
              <a:rPr kumimoji="1" lang="ja-JP" altLang="en-US" smtClean="0"/>
              <a:t>2025/10/20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
        <p:nvSpPr>
          <p:cNvPr id="5" name="スライド番号プレースホルダー 15">
            <a:extLst>
              <a:ext uri="{FF2B5EF4-FFF2-40B4-BE49-F238E27FC236}">
                <a16:creationId xmlns:a16="http://schemas.microsoft.com/office/drawing/2014/main" id="{B79C0189-5945-434B-4CC7-5BC1366AF14D}"/>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3687628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A8D0FC-78E8-40C7-BA2E-47EE707A3C8C}" type="datetime1">
              <a:rPr kumimoji="1" lang="ja-JP" altLang="en-US" smtClean="0"/>
              <a:t>2025/10/20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8" name="スライド番号プレースホルダー 15">
            <a:extLst>
              <a:ext uri="{FF2B5EF4-FFF2-40B4-BE49-F238E27FC236}">
                <a16:creationId xmlns:a16="http://schemas.microsoft.com/office/drawing/2014/main" id="{6A1C5F85-5A80-D3CF-CC4F-A60AD7B3870C}"/>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2316470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D3527C-DB3E-485F-BB3D-EC607CCAB815}" type="datetime1">
              <a:rPr kumimoji="1" lang="ja-JP" altLang="en-US" smtClean="0"/>
              <a:t>2025/10/20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8" name="スライド番号プレースホルダー 15">
            <a:extLst>
              <a:ext uri="{FF2B5EF4-FFF2-40B4-BE49-F238E27FC236}">
                <a16:creationId xmlns:a16="http://schemas.microsoft.com/office/drawing/2014/main" id="{B55B4B40-4766-A689-EC5E-5BB0D9094461}"/>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121812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79CE406E-6D6B-4A00-9E16-9A935B00950D}" type="slidenum">
              <a:rPr kumimoji="1" lang="ja-JP" altLang="en-US" smtClean="0"/>
              <a:t>‹#›</a:t>
            </a:fld>
            <a:endParaRPr kumimoji="1" lang="ja-JP" altLang="en-US"/>
          </a:p>
        </p:txBody>
      </p:sp>
      <p:sp>
        <p:nvSpPr>
          <p:cNvPr id="7" name="スライド番号プレースホルダー 15">
            <a:extLst>
              <a:ext uri="{FF2B5EF4-FFF2-40B4-BE49-F238E27FC236}">
                <a16:creationId xmlns:a16="http://schemas.microsoft.com/office/drawing/2014/main" id="{04915C88-A4DC-58B9-7D44-728B9978D218}"/>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34097440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457200" rtl="0" eaLnBrk="1" latinLnBrk="0" hangingPunct="1">
        <a:spcBef>
          <a:spcPct val="0"/>
        </a:spcBef>
        <a:buNone/>
        <a:defRPr kumimoji="1" sz="3600"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BCC1AA-7212-6387-8E99-B854EA633B94}"/>
              </a:ext>
            </a:extLst>
          </p:cNvPr>
          <p:cNvSpPr>
            <a:spLocks noGrp="1"/>
          </p:cNvSpPr>
          <p:nvPr>
            <p:ph type="title"/>
          </p:nvPr>
        </p:nvSpPr>
        <p:spPr>
          <a:xfrm>
            <a:off x="705966" y="2435261"/>
            <a:ext cx="8887484" cy="2889116"/>
          </a:xfrm>
        </p:spPr>
        <p:txBody>
          <a:bodyPr>
            <a:normAutofit/>
          </a:bodyPr>
          <a:lstStyle/>
          <a:p>
            <a:r>
              <a:rPr kumimoji="1" lang="en-US" altLang="ja-JP" sz="4400" dirty="0">
                <a:solidFill>
                  <a:schemeClr val="tx1">
                    <a:lumMod val="85000"/>
                    <a:lumOff val="15000"/>
                  </a:schemeClr>
                </a:solidFill>
              </a:rPr>
              <a:t>2025-26</a:t>
            </a:r>
            <a:r>
              <a:rPr kumimoji="1" lang="ja-JP" altLang="en-US" sz="4400" dirty="0">
                <a:solidFill>
                  <a:schemeClr val="tx1">
                    <a:lumMod val="85000"/>
                    <a:lumOff val="15000"/>
                  </a:schemeClr>
                </a:solidFill>
              </a:rPr>
              <a:t>年度</a:t>
            </a:r>
            <a:br>
              <a:rPr kumimoji="1" lang="en-US" altLang="ja-JP" dirty="0">
                <a:solidFill>
                  <a:schemeClr val="tx1">
                    <a:lumMod val="85000"/>
                    <a:lumOff val="15000"/>
                  </a:schemeClr>
                </a:solidFill>
              </a:rPr>
            </a:br>
            <a:r>
              <a:rPr kumimoji="1" lang="ja-JP" altLang="en-US" sz="5400" dirty="0">
                <a:solidFill>
                  <a:schemeClr val="tx1">
                    <a:lumMod val="85000"/>
                    <a:lumOff val="15000"/>
                  </a:schemeClr>
                </a:solidFill>
              </a:rPr>
              <a:t>地区職業奉仕委員会</a:t>
            </a:r>
            <a:br>
              <a:rPr kumimoji="1" lang="en-US" altLang="ja-JP" sz="900" dirty="0">
                <a:solidFill>
                  <a:schemeClr val="tx1">
                    <a:lumMod val="85000"/>
                    <a:lumOff val="15000"/>
                  </a:schemeClr>
                </a:solidFill>
              </a:rPr>
            </a:br>
            <a:endParaRPr kumimoji="1" lang="ja-JP" altLang="en-US" sz="5400" dirty="0">
              <a:solidFill>
                <a:schemeClr val="tx1">
                  <a:lumMod val="85000"/>
                  <a:lumOff val="15000"/>
                </a:schemeClr>
              </a:solidFill>
            </a:endParaRPr>
          </a:p>
        </p:txBody>
      </p:sp>
      <p:sp>
        <p:nvSpPr>
          <p:cNvPr id="17" name="スライド番号プレースホルダー 16">
            <a:extLst>
              <a:ext uri="{FF2B5EF4-FFF2-40B4-BE49-F238E27FC236}">
                <a16:creationId xmlns:a16="http://schemas.microsoft.com/office/drawing/2014/main" id="{F346A45C-D9B3-15B6-4108-1C4B8156CAF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9CE406E-6D6B-4A00-9E16-9A935B00950D}" type="slidenum">
              <a:rPr kumimoji="1" lang="ja-JP" altLang="en-US" sz="900" b="0" i="0" u="none" strike="noStrike" kern="1200" cap="none" spc="0" normalizeH="0" baseline="0" noProof="0" smtClean="0">
                <a:ln>
                  <a:noFill/>
                </a:ln>
                <a:solidFill>
                  <a:srgbClr val="94B6D2">
                    <a:lumMod val="75000"/>
                  </a:srgbClr>
                </a:solidFill>
                <a:effectLst/>
                <a:uLnTx/>
                <a:uFillTx/>
                <a:latin typeface="Trebuchet MS" panose="020B0603020202020204"/>
                <a:ea typeface="メイリオ"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900" b="0" i="0" u="none" strike="noStrike" kern="1200" cap="none" spc="0" normalizeH="0" baseline="0" noProof="0" dirty="0">
              <a:ln>
                <a:noFill/>
              </a:ln>
              <a:solidFill>
                <a:srgbClr val="94B6D2">
                  <a:lumMod val="75000"/>
                </a:srgbClr>
              </a:solidFill>
              <a:effectLst/>
              <a:uLnTx/>
              <a:uFillTx/>
              <a:latin typeface="Trebuchet MS" panose="020B0603020202020204"/>
              <a:ea typeface="メイリオ" panose="020B0604030504040204" pitchFamily="50" charset="-128"/>
              <a:cs typeface="+mn-cs"/>
            </a:endParaRPr>
          </a:p>
        </p:txBody>
      </p:sp>
      <p:grpSp>
        <p:nvGrpSpPr>
          <p:cNvPr id="4" name="グループ化 3">
            <a:extLst>
              <a:ext uri="{FF2B5EF4-FFF2-40B4-BE49-F238E27FC236}">
                <a16:creationId xmlns:a16="http://schemas.microsoft.com/office/drawing/2014/main" id="{CECB3FB8-1BBD-C4E8-E45C-B5DE23F0FD1B}"/>
              </a:ext>
            </a:extLst>
          </p:cNvPr>
          <p:cNvGrpSpPr/>
          <p:nvPr/>
        </p:nvGrpSpPr>
        <p:grpSpPr>
          <a:xfrm>
            <a:off x="-2302828" y="-496101"/>
            <a:ext cx="5012576" cy="2726841"/>
            <a:chOff x="4689879" y="-626807"/>
            <a:chExt cx="5012576" cy="2726841"/>
          </a:xfrm>
        </p:grpSpPr>
        <p:pic>
          <p:nvPicPr>
            <p:cNvPr id="6" name="図 5">
              <a:extLst>
                <a:ext uri="{FF2B5EF4-FFF2-40B4-BE49-F238E27FC236}">
                  <a16:creationId xmlns:a16="http://schemas.microsoft.com/office/drawing/2014/main" id="{399EB72B-5C01-E022-B73D-A232035C0D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89879" y="-626807"/>
              <a:ext cx="5012576" cy="2726841"/>
            </a:xfrm>
            <a:prstGeom prst="rect">
              <a:avLst/>
            </a:prstGeom>
          </p:spPr>
        </p:pic>
        <p:cxnSp>
          <p:nvCxnSpPr>
            <p:cNvPr id="7" name="直線コネクタ 6">
              <a:extLst>
                <a:ext uri="{FF2B5EF4-FFF2-40B4-BE49-F238E27FC236}">
                  <a16:creationId xmlns:a16="http://schemas.microsoft.com/office/drawing/2014/main" id="{84029BDC-7D0F-907B-421C-57CC5D6FEECE}"/>
                </a:ext>
              </a:extLst>
            </p:cNvPr>
            <p:cNvCxnSpPr>
              <a:cxnSpLocks/>
            </p:cNvCxnSpPr>
            <p:nvPr/>
          </p:nvCxnSpPr>
          <p:spPr>
            <a:xfrm>
              <a:off x="9663751" y="351772"/>
              <a:ext cx="0" cy="79200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13" name="字幕 5">
            <a:extLst>
              <a:ext uri="{FF2B5EF4-FFF2-40B4-BE49-F238E27FC236}">
                <a16:creationId xmlns:a16="http://schemas.microsoft.com/office/drawing/2014/main" id="{04205A9E-F906-AF79-183E-39D75DBE4048}"/>
              </a:ext>
            </a:extLst>
          </p:cNvPr>
          <p:cNvSpPr>
            <a:spLocks noGrp="1"/>
          </p:cNvSpPr>
          <p:nvPr/>
        </p:nvSpPr>
        <p:spPr>
          <a:xfrm>
            <a:off x="705966" y="5098553"/>
            <a:ext cx="6382044" cy="860689"/>
          </a:xfrm>
          <a:prstGeom prst="rect">
            <a:avLst/>
          </a:prstGeom>
        </p:spPr>
        <p:txBody>
          <a:bodyPr vert="horz" lIns="45720" rIns="45720">
            <a:noAutofit/>
          </a:bodyPr>
          <a:lstStyle>
            <a:lvl1pPr marL="0" marR="64008" indent="0" algn="r" rtl="0" eaLnBrk="1" latinLnBrk="0" hangingPunct="1">
              <a:spcBef>
                <a:spcPts val="400"/>
              </a:spcBef>
              <a:spcAft>
                <a:spcPts val="0"/>
              </a:spcAft>
              <a:buClr>
                <a:schemeClr val="accent1"/>
              </a:buClr>
              <a:buSzPct val="68000"/>
              <a:buFont typeface="Wingdings 3"/>
              <a:buNone/>
              <a:defRPr kumimoji="1"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1"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1"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1"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1"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1"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1"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1"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1" sz="1600" kern="1200" baseline="0">
                <a:solidFill>
                  <a:schemeClr val="tx1"/>
                </a:solidFill>
                <a:latin typeface="+mn-lt"/>
                <a:ea typeface="+mn-ea"/>
                <a:cs typeface="+mn-cs"/>
              </a:defRPr>
            </a:lvl9pPr>
            <a:extLst/>
          </a:lstStyle>
          <a:p>
            <a:pPr marL="0" marR="64008" lvl="0" indent="0" algn="l" defTabSz="457200" rtl="0" eaLnBrk="1" fontAlgn="auto" latinLnBrk="0" hangingPunct="1">
              <a:lnSpc>
                <a:spcPct val="100000"/>
              </a:lnSpc>
              <a:spcBef>
                <a:spcPts val="400"/>
              </a:spcBef>
              <a:spcAft>
                <a:spcPts val="0"/>
              </a:spcAft>
              <a:buClr>
                <a:srgbClr val="94B6D2"/>
              </a:buClr>
              <a:buSzPct val="68000"/>
              <a:buFont typeface="Wingdings 3"/>
              <a:buNone/>
              <a:tabLst/>
              <a:defRPr/>
            </a:pPr>
            <a:r>
              <a:rPr kumimoji="1" lang="ja-JP" altLang="en-US" sz="20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メイリオ" panose="020B0604030504040204" pitchFamily="50" charset="-128"/>
                <a:cs typeface="+mn-cs"/>
              </a:rPr>
              <a:t>国際ロータリー 第</a:t>
            </a:r>
            <a:r>
              <a:rPr kumimoji="1" lang="en-US" altLang="ja-JP" sz="20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メイリオ" panose="020B0604030504040204" pitchFamily="50" charset="-128"/>
                <a:cs typeface="+mn-cs"/>
              </a:rPr>
              <a:t>2570</a:t>
            </a:r>
            <a:r>
              <a:rPr kumimoji="1" lang="ja-JP" altLang="en-US" sz="20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メイリオ" panose="020B0604030504040204" pitchFamily="50" charset="-128"/>
                <a:cs typeface="+mn-cs"/>
              </a:rPr>
              <a:t>地区 職業奉仕委員会</a:t>
            </a:r>
            <a:endParaRPr kumimoji="1" lang="en-US" altLang="ja-JP" sz="20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メイリオ" panose="020B0604030504040204" pitchFamily="50" charset="-128"/>
              <a:cs typeface="+mn-cs"/>
            </a:endParaRPr>
          </a:p>
          <a:p>
            <a:pPr marL="0" marR="64008" lvl="0" indent="0" algn="l" defTabSz="457200" rtl="0" eaLnBrk="1" fontAlgn="auto" latinLnBrk="0" hangingPunct="1">
              <a:lnSpc>
                <a:spcPct val="100000"/>
              </a:lnSpc>
              <a:spcBef>
                <a:spcPts val="400"/>
              </a:spcBef>
              <a:spcAft>
                <a:spcPts val="0"/>
              </a:spcAft>
              <a:buClr>
                <a:srgbClr val="94B6D2"/>
              </a:buClr>
              <a:buSzPct val="68000"/>
              <a:buFont typeface="Wingdings 3"/>
              <a:buNone/>
              <a:tabLst/>
              <a:defRPr/>
            </a:pPr>
            <a:r>
              <a:rPr kumimoji="1" lang="en-US" altLang="ja-JP" sz="20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メイリオ" panose="020B0604030504040204" pitchFamily="50" charset="-128"/>
                <a:cs typeface="+mn-cs"/>
              </a:rPr>
              <a:t>2025-26</a:t>
            </a:r>
            <a:r>
              <a:rPr kumimoji="1" lang="ja-JP" altLang="en-US" sz="20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メイリオ" panose="020B0604030504040204" pitchFamily="50" charset="-128"/>
                <a:cs typeface="+mn-cs"/>
              </a:rPr>
              <a:t>年度 委員長 島田敏郎（富士見</a:t>
            </a:r>
            <a:r>
              <a:rPr kumimoji="1" lang="en-US" altLang="ja-JP" sz="20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メイリオ" panose="020B0604030504040204" pitchFamily="50" charset="-128"/>
                <a:cs typeface="+mn-cs"/>
              </a:rPr>
              <a:t>RC</a:t>
            </a:r>
            <a:r>
              <a:rPr kumimoji="1" lang="ja-JP" altLang="en-US" sz="20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メイリオ" panose="020B0604030504040204" pitchFamily="50" charset="-128"/>
                <a:cs typeface="+mn-cs"/>
              </a:rPr>
              <a:t>）</a:t>
            </a:r>
            <a:endParaRPr kumimoji="1" lang="en-US" altLang="ja-JP" sz="20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メイリオ" panose="020B0604030504040204" pitchFamily="50" charset="-128"/>
              <a:cs typeface="+mn-cs"/>
            </a:endParaRPr>
          </a:p>
        </p:txBody>
      </p:sp>
    </p:spTree>
    <p:extLst>
      <p:ext uri="{BB962C8B-B14F-4D97-AF65-F5344CB8AC3E}">
        <p14:creationId xmlns:p14="http://schemas.microsoft.com/office/powerpoint/2010/main" val="130902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字幕 5">
            <a:extLst>
              <a:ext uri="{FF2B5EF4-FFF2-40B4-BE49-F238E27FC236}">
                <a16:creationId xmlns:a16="http://schemas.microsoft.com/office/drawing/2014/main" id="{04205A9E-F906-AF79-183E-39D75DBE4048}"/>
              </a:ext>
            </a:extLst>
          </p:cNvPr>
          <p:cNvSpPr>
            <a:spLocks noGrp="1"/>
          </p:cNvSpPr>
          <p:nvPr/>
        </p:nvSpPr>
        <p:spPr>
          <a:xfrm>
            <a:off x="511093" y="1439563"/>
            <a:ext cx="10521661" cy="5576340"/>
          </a:xfrm>
          <a:prstGeom prst="rect">
            <a:avLst/>
          </a:prstGeom>
        </p:spPr>
        <p:txBody>
          <a:bodyPr vert="horz" lIns="45720" rIns="45720">
            <a:noAutofit/>
          </a:bodyPr>
          <a:lstStyle>
            <a:lvl1pPr marL="0" marR="64008" indent="0" algn="r" rtl="0" eaLnBrk="1" latinLnBrk="0" hangingPunct="1">
              <a:spcBef>
                <a:spcPts val="400"/>
              </a:spcBef>
              <a:spcAft>
                <a:spcPts val="0"/>
              </a:spcAft>
              <a:buClr>
                <a:schemeClr val="accent1"/>
              </a:buClr>
              <a:buSzPct val="68000"/>
              <a:buFont typeface="Wingdings 3"/>
              <a:buNone/>
              <a:defRPr kumimoji="1"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1"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1"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1"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1"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1"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1"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1"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1" sz="1600" kern="1200" baseline="0">
                <a:solidFill>
                  <a:schemeClr val="tx1"/>
                </a:solidFill>
                <a:latin typeface="+mn-lt"/>
                <a:ea typeface="+mn-ea"/>
                <a:cs typeface="+mn-cs"/>
              </a:defRPr>
            </a:lvl9pPr>
            <a:extLst/>
          </a:lstStyle>
          <a:p>
            <a:pPr marL="0" marR="64008" lvl="0" indent="0" algn="just" defTabSz="457200" rtl="0" eaLnBrk="1" fontAlgn="auto" latinLnBrk="0" hangingPunct="1">
              <a:lnSpc>
                <a:spcPct val="100000"/>
              </a:lnSpc>
              <a:spcBef>
                <a:spcPts val="400"/>
              </a:spcBef>
              <a:spcAft>
                <a:spcPts val="0"/>
              </a:spcAft>
              <a:buClr>
                <a:srgbClr val="94B6D2"/>
              </a:buClr>
              <a:buSzPct val="68000"/>
              <a:buFont typeface="Wingdings 3"/>
              <a:buNone/>
              <a:tabLst/>
              <a:defRPr/>
            </a:pPr>
            <a:r>
              <a:rPr kumimoji="1" lang="ja-JP" altLang="en-US"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職業奉仕について</a:t>
            </a:r>
            <a:endParaRPr kumimoji="1" lang="en-US" altLang="ja-JP" sz="24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64008" lvl="0" indent="0" algn="l" defTabSz="457200" rtl="0" eaLnBrk="1" fontAlgn="auto" latinLnBrk="0" hangingPunct="1">
              <a:lnSpc>
                <a:spcPct val="100000"/>
              </a:lnSpc>
              <a:spcBef>
                <a:spcPts val="400"/>
              </a:spcBef>
              <a:spcAft>
                <a:spcPts val="0"/>
              </a:spcAft>
              <a:buClr>
                <a:srgbClr val="94B6D2"/>
              </a:buClr>
              <a:buSzPct val="68000"/>
              <a:buFont typeface="Wingdings 3"/>
              <a:buNone/>
              <a:tabLst/>
              <a:defRPr/>
            </a:pPr>
            <a:endParaRPr kumimoji="1" lang="en-US" altLang="ja-JP" sz="2000" b="0" i="0" u="none" strike="noStrike" kern="1200" cap="none" spc="0" normalizeH="0" baseline="0" noProof="0" dirty="0">
              <a:ln>
                <a:noFill/>
              </a:ln>
              <a:solidFill>
                <a:prstClr val="black">
                  <a:lumMod val="85000"/>
                  <a:lumOff val="15000"/>
                </a:prstClr>
              </a:solidFill>
              <a:effectLst/>
              <a:uLnTx/>
              <a:uFillTx/>
              <a:latin typeface="Trebuchet MS" panose="020B0603020202020204"/>
              <a:ea typeface="メイリオ" panose="020B0604030504040204" pitchFamily="50" charset="-128"/>
              <a:cs typeface="+mn-cs"/>
            </a:endParaRPr>
          </a:p>
        </p:txBody>
      </p:sp>
      <p:grpSp>
        <p:nvGrpSpPr>
          <p:cNvPr id="10" name="グループ化 9">
            <a:extLst>
              <a:ext uri="{FF2B5EF4-FFF2-40B4-BE49-F238E27FC236}">
                <a16:creationId xmlns:a16="http://schemas.microsoft.com/office/drawing/2014/main" id="{3AE58351-7C10-9F83-6361-6CF682DAFF43}"/>
              </a:ext>
            </a:extLst>
          </p:cNvPr>
          <p:cNvGrpSpPr/>
          <p:nvPr/>
        </p:nvGrpSpPr>
        <p:grpSpPr>
          <a:xfrm>
            <a:off x="-2302828" y="-496101"/>
            <a:ext cx="5012576" cy="2726841"/>
            <a:chOff x="4689879" y="-626807"/>
            <a:chExt cx="5012576" cy="2726841"/>
          </a:xfrm>
        </p:grpSpPr>
        <p:pic>
          <p:nvPicPr>
            <p:cNvPr id="12" name="図 11">
              <a:extLst>
                <a:ext uri="{FF2B5EF4-FFF2-40B4-BE49-F238E27FC236}">
                  <a16:creationId xmlns:a16="http://schemas.microsoft.com/office/drawing/2014/main" id="{85FB2268-1E6F-4D37-E2E5-8E93A7370DC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89879" y="-626807"/>
              <a:ext cx="5012576" cy="2726841"/>
            </a:xfrm>
            <a:prstGeom prst="rect">
              <a:avLst/>
            </a:prstGeom>
          </p:spPr>
        </p:pic>
        <p:cxnSp>
          <p:nvCxnSpPr>
            <p:cNvPr id="14" name="直線コネクタ 13">
              <a:extLst>
                <a:ext uri="{FF2B5EF4-FFF2-40B4-BE49-F238E27FC236}">
                  <a16:creationId xmlns:a16="http://schemas.microsoft.com/office/drawing/2014/main" id="{72C34A79-12A7-F896-F6DE-F01E6A052914}"/>
                </a:ext>
              </a:extLst>
            </p:cNvPr>
            <p:cNvCxnSpPr>
              <a:cxnSpLocks/>
            </p:cNvCxnSpPr>
            <p:nvPr/>
          </p:nvCxnSpPr>
          <p:spPr>
            <a:xfrm>
              <a:off x="9663751" y="351772"/>
              <a:ext cx="0" cy="79200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2" name="テキスト ボックス 1">
            <a:extLst>
              <a:ext uri="{FF2B5EF4-FFF2-40B4-BE49-F238E27FC236}">
                <a16:creationId xmlns:a16="http://schemas.microsoft.com/office/drawing/2014/main" id="{0C28AAFE-E474-9130-3A60-A8C6FE0755C8}"/>
              </a:ext>
            </a:extLst>
          </p:cNvPr>
          <p:cNvSpPr txBox="1"/>
          <p:nvPr/>
        </p:nvSpPr>
        <p:spPr>
          <a:xfrm>
            <a:off x="511093" y="1627247"/>
            <a:ext cx="9120587" cy="5078313"/>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游明朝" panose="02020400000000000000" pitchFamily="18" charset="-128"/>
                <a:cs typeface="ＭＳ Ｐゴシック" panose="020B0600070205080204" pitchFamily="50" charset="-128"/>
              </a:rPr>
              <a:t>2025-26</a:t>
            </a:r>
            <a:r>
              <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游明朝" panose="02020400000000000000" pitchFamily="18" charset="-128"/>
                <a:cs typeface="ＭＳ Ｐゴシック" panose="020B0600070205080204" pitchFamily="50" charset="-128"/>
              </a:rPr>
              <a:t>年度　職業奉仕委員長　島田　敏郎</a:t>
            </a:r>
            <a:endParaRPr kumimoji="0" lang="en-US" altLang="ja-JP"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游明朝" panose="02020400000000000000" pitchFamily="18" charset="-128"/>
              <a:cs typeface="ＭＳ Ｐゴシック" panose="020B0600070205080204" pitchFamily="50" charset="-128"/>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altLang="ja-JP"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游明朝" panose="02020400000000000000" pitchFamily="18" charset="-128"/>
              <a:cs typeface="ＭＳ Ｐゴシック" panose="020B060007020508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ja-JP"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游明朝" panose="02020400000000000000" pitchFamily="18" charset="-128"/>
                <a:cs typeface="ＭＳ Ｐゴシック" panose="020B0600070205080204" pitchFamily="50" charset="-128"/>
              </a:rPr>
              <a:t>職業奉仕とは、職業を通じて他者のためになることをすることです。では他者のためになることをするには何をするべきか。まずはその職業が価値あるものであると認めましょう。そして企業であれば従業員たちが働きやすい環境を整え適正な賃金を支払います、そうすることで、高い倫理観と高潔性を持った人々がその職業に集まります。そういった従業員たちがいる企業は自然と他者、つまり消費者のためになることを追求します。その結果企業が繁栄し、企業も従業員も経営者も、そして消費者も満足を得られ、最終的には社会への貢献となる、これが職業奉仕の目指すところです。</a:t>
            </a:r>
            <a:endParaRPr kumimoji="0" lang="ja-JP" altLang="ja-JP"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ja-JP"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游明朝" panose="02020400000000000000" pitchFamily="18" charset="-128"/>
                <a:cs typeface="ＭＳ Ｐゴシック" panose="020B0600070205080204" pitchFamily="50" charset="-128"/>
              </a:rPr>
              <a:t>今まで日本のロータリークラブでは、職業奉仕についてロータリーの根幹となる理念として盛んに議論が行われてまいりました。しかし現在、国際ロータリーでは、職業奉仕をロータリーの五大奉仕の第二部門としてあらためて位置付けて考え、実践に重きを置くという風潮が強まっています。</a:t>
            </a:r>
            <a:r>
              <a:rPr kumimoji="0" lang="en-US" altLang="ja-JP"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游明朝" panose="02020400000000000000" pitchFamily="18" charset="-128"/>
                <a:cs typeface="ＭＳ Ｐゴシック" panose="020B0600070205080204" pitchFamily="50" charset="-128"/>
              </a:rPr>
              <a:t>2016</a:t>
            </a:r>
            <a:r>
              <a:rPr kumimoji="0" lang="ja-JP" altLang="ja-JP"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游明朝" panose="02020400000000000000" pitchFamily="18" charset="-128"/>
                <a:cs typeface="ＭＳ Ｐゴシック" panose="020B0600070205080204" pitchFamily="50" charset="-128"/>
              </a:rPr>
              <a:t>年の規定審議会では、職業奉仕部門の定義が改定され、新たに「自己の職業上の手腕を社会の問題やニーズに役立てるために、クラブが開発したプロジェクトに応えることが含まれる」という文言が追加されました。</a:t>
            </a:r>
            <a:endParaRPr kumimoji="0" lang="ja-JP" altLang="ja-JP"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ja-JP"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游明朝" panose="02020400000000000000" pitchFamily="18" charset="-128"/>
                <a:cs typeface="ＭＳ Ｐゴシック" panose="020B0600070205080204" pitchFamily="50" charset="-128"/>
              </a:rPr>
              <a:t>ぜひ、会員の皆様には職業奉仕の理念だけではなくこういった国際ロータリーの考え方をご理解いただき、各クラブにおいて職業奉仕を五大奉仕の第二部門として実践することのできるようご協力をいただければと考えております。</a:t>
            </a:r>
            <a:endParaRPr kumimoji="0" lang="ja-JP" altLang="ja-JP"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Tree>
    <p:extLst>
      <p:ext uri="{BB962C8B-B14F-4D97-AF65-F5344CB8AC3E}">
        <p14:creationId xmlns:p14="http://schemas.microsoft.com/office/powerpoint/2010/main" val="4132610987"/>
      </p:ext>
    </p:extLst>
  </p:cSld>
  <p:clrMapOvr>
    <a:masterClrMapping/>
  </p:clrMapOvr>
</p:sld>
</file>

<file path=ppt/theme/theme1.xml><?xml version="1.0" encoding="utf-8"?>
<a:theme xmlns:a="http://schemas.openxmlformats.org/drawingml/2006/main" name="ファセット">
  <a:themeElements>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353</Words>
  <Application>Microsoft Office PowerPoint</Application>
  <PresentationFormat>ワイド画面</PresentationFormat>
  <Paragraphs>12</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游ゴシック</vt:lpstr>
      <vt:lpstr>游明朝</vt:lpstr>
      <vt:lpstr>Arial</vt:lpstr>
      <vt:lpstr>Trebuchet MS</vt:lpstr>
      <vt:lpstr>Wingdings 3</vt:lpstr>
      <vt:lpstr>ファセット</vt:lpstr>
      <vt:lpstr>2025-26年度 地区職業奉仕委員会 </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敏郎 島田</dc:creator>
  <cp:lastModifiedBy>敏郎 島田</cp:lastModifiedBy>
  <cp:revision>1</cp:revision>
  <dcterms:created xsi:type="dcterms:W3CDTF">2025-10-20T00:17:13Z</dcterms:created>
  <dcterms:modified xsi:type="dcterms:W3CDTF">2025-10-20T00:17:51Z</dcterms:modified>
</cp:coreProperties>
</file>